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70" r:id="rId4"/>
    <p:sldId id="264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6327"/>
  </p:normalViewPr>
  <p:slideViewPr>
    <p:cSldViewPr snapToGrid="0">
      <p:cViewPr varScale="1">
        <p:scale>
          <a:sx n="110" d="100"/>
          <a:sy n="110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76FCC134-2B0F-4BD1-A14A-2DECC83A3900}" type="datetimeFigureOut">
              <a:rPr lang="en-ZA" smtClean="0"/>
              <a:t>2022/12/02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ZA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8917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2022/12/02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90776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67682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18259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11433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2022/12/02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75727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2022/12/02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1570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07691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59841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8856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4253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2022/12/02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6746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2022/12/02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7729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2022/12/02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1196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2022/12/02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1783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2022/12/02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557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2022/12/02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63931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6FCC134-2B0F-4BD1-A14A-2DECC83A3900}" type="datetimeFigureOut">
              <a:rPr lang="en-ZA" smtClean="0"/>
              <a:t>2022/12/02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ZA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6239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2216" y="2099732"/>
            <a:ext cx="8825658" cy="2677648"/>
          </a:xfrm>
        </p:spPr>
        <p:txBody>
          <a:bodyPr>
            <a:normAutofit fontScale="90000"/>
          </a:bodyPr>
          <a:lstStyle/>
          <a:p>
            <a:pPr algn="ctr"/>
            <a:r>
              <a:rPr lang="en-ZA" b="1" dirty="0">
                <a:latin typeface="Lucida Calligraphy" panose="03010101010101010101" pitchFamily="66" charset="0"/>
              </a:rPr>
              <a:t>Sixth Episcopal District </a:t>
            </a:r>
            <a:br>
              <a:rPr lang="en-ZA" b="1" dirty="0">
                <a:latin typeface="Lucida Calligraphy" panose="03010101010101010101" pitchFamily="66" charset="0"/>
              </a:rPr>
            </a:br>
            <a:r>
              <a:rPr lang="en-ZA" sz="3100" b="1" dirty="0">
                <a:latin typeface="Lucida Calligraphy" panose="03010101010101010101" pitchFamily="66" charset="0"/>
              </a:rPr>
              <a:t>6 Conferences, in state of Georgia</a:t>
            </a:r>
            <a:br>
              <a:rPr lang="en-ZA" sz="3100" b="1" dirty="0">
                <a:latin typeface="Lucida Calligraphy" panose="03010101010101010101" pitchFamily="66" charset="0"/>
              </a:rPr>
            </a:br>
            <a:r>
              <a:rPr lang="en-ZA" sz="3100" b="1" dirty="0">
                <a:latin typeface="Lucida Calligraphy" panose="03010101010101010101" pitchFamily="66" charset="0"/>
              </a:rPr>
              <a:t>South, Southwest, Georgia, Augusta, Macon and Atlanta</a:t>
            </a:r>
            <a:br>
              <a:rPr lang="en-ZA" sz="3100" b="1" dirty="0">
                <a:latin typeface="Lucida Calligraphy" panose="03010101010101010101" pitchFamily="66" charset="0"/>
              </a:rPr>
            </a:br>
            <a:br>
              <a:rPr lang="en-ZA" sz="3100" b="1" dirty="0">
                <a:latin typeface="Lucida Calligraphy" panose="03010101010101010101" pitchFamily="66" charset="0"/>
              </a:rPr>
            </a:br>
            <a:r>
              <a:rPr lang="en-ZA" sz="3100" b="1" dirty="0">
                <a:latin typeface="Lucida Calligraphy" panose="03010101010101010101" pitchFamily="66" charset="0"/>
              </a:rPr>
              <a:t>Alfreda Brooks </a:t>
            </a:r>
            <a:br>
              <a:rPr lang="en-ZA" sz="3100" b="1" dirty="0">
                <a:latin typeface="Lucida Calligraphy" panose="03010101010101010101" pitchFamily="66" charset="0"/>
              </a:rPr>
            </a:br>
            <a:r>
              <a:rPr lang="en-ZA" sz="3100" b="1" dirty="0">
                <a:latin typeface="Lucida Calligraphy" panose="03010101010101010101" pitchFamily="66" charset="0"/>
              </a:rPr>
              <a:t>President</a:t>
            </a:r>
            <a:endParaRPr lang="en-ZA" b="1" dirty="0">
              <a:latin typeface="Lucida Calligraphy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ZA" dirty="0"/>
          </a:p>
          <a:p>
            <a:pPr algn="ctr"/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5135" y="5078449"/>
            <a:ext cx="1505843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906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>
                <a:latin typeface="Lucida Calligraphy" panose="03010101010101010101" pitchFamily="66" charset="0"/>
              </a:rPr>
              <a:t>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Number of active Lay Organization members in your district. 434  based on our updated method of tracking members.</a:t>
            </a:r>
          </a:p>
          <a:p>
            <a:r>
              <a:rPr lang="en-ZA" dirty="0"/>
              <a:t>Number of Young adults who are members of the Lay Organization in your district. 43  based on our updated method of tracking members.</a:t>
            </a:r>
          </a:p>
        </p:txBody>
      </p:sp>
    </p:spTree>
    <p:extLst>
      <p:ext uri="{BB962C8B-B14F-4D97-AF65-F5344CB8AC3E}">
        <p14:creationId xmlns:p14="http://schemas.microsoft.com/office/powerpoint/2010/main" val="3367882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AE306-FC4C-F45E-7990-BC991B519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sz="3600" dirty="0">
                <a:latin typeface="Lucida Calligraphy" panose="03010101010101010101" pitchFamily="66" charset="0"/>
              </a:rPr>
              <a:t>TRAINING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194F0-89B3-4B53-46AC-FFF9A9B34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SED Training provided by DOLA MIX</a:t>
            </a:r>
          </a:p>
          <a:p>
            <a:r>
              <a:rPr lang="en-US" dirty="0"/>
              <a:t>12/18/21 “Protocol” History of General Board, Convo, AME Protocol</a:t>
            </a:r>
          </a:p>
          <a:p>
            <a:r>
              <a:rPr lang="en-US" dirty="0"/>
              <a:t>3/19/22  “CLO Theme”</a:t>
            </a:r>
          </a:p>
          <a:p>
            <a:r>
              <a:rPr lang="en-US" dirty="0"/>
              <a:t>6/18/22 “Lay Electoral College 101 from the local to the Conference”</a:t>
            </a:r>
          </a:p>
          <a:p>
            <a:endParaRPr lang="en-US" dirty="0"/>
          </a:p>
          <a:p>
            <a:r>
              <a:rPr lang="en-US" dirty="0"/>
              <a:t>SED Biennial Convention</a:t>
            </a:r>
          </a:p>
          <a:p>
            <a:r>
              <a:rPr lang="en-ZA" dirty="0"/>
              <a:t>09/23/22 Rev. </a:t>
            </a:r>
            <a:r>
              <a:rPr lang="en-ZA" dirty="0" err="1"/>
              <a:t>Dr.</a:t>
            </a:r>
            <a:r>
              <a:rPr lang="en-ZA" dirty="0"/>
              <a:t>  Michael Ephraim “Developing a model to better prepare local congregations for itinerant pastoral leadership transition to ensure continuity and continuous ministry effectiveness”</a:t>
            </a:r>
          </a:p>
          <a:p>
            <a:r>
              <a:rPr lang="en-ZA" dirty="0"/>
              <a:t>09/23/22 Georgia House State Rep Rhonda Taylor “Our Faith…Our Vote”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800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sz="3200" dirty="0">
                <a:latin typeface="Lucida Calligraphy" panose="03010101010101010101" pitchFamily="66" charset="0"/>
              </a:rPr>
              <a:t>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SED Biennial Convention (</a:t>
            </a:r>
            <a:r>
              <a:rPr lang="en-ZA" dirty="0" err="1"/>
              <a:t>con’t</a:t>
            </a:r>
            <a:r>
              <a:rPr lang="en-ZA" dirty="0"/>
              <a:t>)</a:t>
            </a:r>
          </a:p>
          <a:p>
            <a:r>
              <a:rPr lang="en-US" dirty="0"/>
              <a:t>9/24/22 CLO DOLA Wright “ DOLA 101” and Working your DOLA</a:t>
            </a:r>
          </a:p>
          <a:p>
            <a:r>
              <a:rPr lang="en-US" dirty="0"/>
              <a:t>9/24/22 Simeon Rhoden “ Stepping into Greatness, Tools to becoming a       better President”</a:t>
            </a:r>
            <a:endParaRPr lang="en-ZA" dirty="0"/>
          </a:p>
          <a:p>
            <a:r>
              <a:rPr lang="en-ZA" dirty="0"/>
              <a:t>9/24/22	Simeon Rhoden “Know your Church” Daring to lead</a:t>
            </a:r>
          </a:p>
          <a:p>
            <a:r>
              <a:rPr lang="en-ZA" dirty="0"/>
              <a:t>9/24/22   4</a:t>
            </a:r>
            <a:r>
              <a:rPr lang="en-ZA" baseline="30000" dirty="0"/>
              <a:t>th</a:t>
            </a:r>
            <a:r>
              <a:rPr lang="en-ZA" dirty="0"/>
              <a:t> ED DOLA Michael Cousin Jr. “ Hybrid meeting planning”</a:t>
            </a:r>
          </a:p>
          <a:p>
            <a:r>
              <a:rPr lang="en-ZA" dirty="0"/>
              <a:t>09/24/22  SED CED Director Rev. Garland Higgins “Discipline 101”</a:t>
            </a:r>
          </a:p>
          <a:p>
            <a:r>
              <a:rPr lang="en-ZA" dirty="0"/>
              <a:t>09/24/22  SED RAYAC Cornelius Pettway “ Technology basics”</a:t>
            </a:r>
          </a:p>
        </p:txBody>
      </p:sp>
    </p:spTree>
    <p:extLst>
      <p:ext uri="{BB962C8B-B14F-4D97-AF65-F5344CB8AC3E}">
        <p14:creationId xmlns:p14="http://schemas.microsoft.com/office/powerpoint/2010/main" val="3753594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96696"/>
            <a:ext cx="8761413" cy="683936"/>
          </a:xfrm>
        </p:spPr>
        <p:txBody>
          <a:bodyPr/>
          <a:lstStyle/>
          <a:p>
            <a:pPr algn="ctr"/>
            <a:r>
              <a:rPr lang="en-ZA" sz="3200" dirty="0">
                <a:latin typeface="Lucida Calligraphy" panose="03010101010101010101" pitchFamily="66" charset="0"/>
              </a:rPr>
              <a:t>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/>
              <a:t>Updated membership data, by creating a data based google form. Membership was required to complete, which  provided an updated roster of Episcopal District membership</a:t>
            </a:r>
          </a:p>
          <a:p>
            <a:r>
              <a:rPr lang="en-ZA" dirty="0"/>
              <a:t>Held first Spelling Bee for all school age students</a:t>
            </a:r>
          </a:p>
          <a:p>
            <a:r>
              <a:rPr lang="en-ZA" dirty="0"/>
              <a:t>Began research on churches in Georgia in order to publish a book of churches in the state of Georgia</a:t>
            </a:r>
          </a:p>
          <a:p>
            <a:r>
              <a:rPr lang="en-ZA" dirty="0"/>
              <a:t>Planning college fairs in all 6 conferences of the Sixth District</a:t>
            </a:r>
          </a:p>
          <a:p>
            <a:r>
              <a:rPr lang="en-ZA" dirty="0"/>
              <a:t>Held State Biennial, which included a worship service, seminars and training modules</a:t>
            </a:r>
          </a:p>
          <a:p>
            <a:r>
              <a:rPr lang="en-ZA" dirty="0"/>
              <a:t>Participated in group meetings with Heads of  Episcopal District Ministries</a:t>
            </a:r>
          </a:p>
        </p:txBody>
      </p:sp>
    </p:spTree>
    <p:extLst>
      <p:ext uri="{BB962C8B-B14F-4D97-AF65-F5344CB8AC3E}">
        <p14:creationId xmlns:p14="http://schemas.microsoft.com/office/powerpoint/2010/main" val="569353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sz="3200" dirty="0">
                <a:latin typeface="Lucida Calligraphy" panose="03010101010101010101" pitchFamily="66" charset="0"/>
              </a:rPr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Increase membership of young adult. Will work closely with SED YAR representative, Bro Lester Foster, YAR adviser Gabriel Cloud, and SED RAYAC President Cornelius Pettway.</a:t>
            </a:r>
          </a:p>
        </p:txBody>
      </p:sp>
    </p:spTree>
    <p:extLst>
      <p:ext uri="{BB962C8B-B14F-4D97-AF65-F5344CB8AC3E}">
        <p14:creationId xmlns:p14="http://schemas.microsoft.com/office/powerpoint/2010/main" val="3631278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>
                <a:latin typeface="Lucida Calligraphy" panose="03010101010101010101" pitchFamily="66" charset="0"/>
              </a:rPr>
              <a:t>CHALLENGES</a:t>
            </a:r>
            <a:r>
              <a:rPr lang="en-ZA" dirty="0"/>
              <a:t> – </a:t>
            </a:r>
            <a:r>
              <a:rPr lang="en-ZA" sz="3200" dirty="0">
                <a:latin typeface="Lucida Calligraphy" panose="03010101010101010101" pitchFamily="66" charset="0"/>
              </a:rPr>
              <a:t>HOW</a:t>
            </a:r>
            <a:r>
              <a:rPr lang="en-ZA" dirty="0"/>
              <a:t> </a:t>
            </a:r>
            <a:r>
              <a:rPr lang="en-ZA" dirty="0">
                <a:latin typeface="Lucida Calligraphy" panose="03010101010101010101" pitchFamily="66" charset="0"/>
              </a:rPr>
              <a:t>CAN WE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Create more inclusive activities for our YAR.  Give them more leadership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375034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sz="3200" dirty="0">
                <a:latin typeface="Lucida Calligraphy" panose="03010101010101010101" pitchFamily="66" charset="0"/>
              </a:rPr>
              <a:t>UPCOMING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Election of Third Vice President</a:t>
            </a:r>
          </a:p>
          <a:p>
            <a:r>
              <a:rPr lang="en-ZA" dirty="0"/>
              <a:t>Coalition with SED Ministry leadership December 21</a:t>
            </a:r>
          </a:p>
          <a:p>
            <a:r>
              <a:rPr lang="en-ZA" dirty="0"/>
              <a:t>Founder’s Day Parade inclusive of all ministries in SED</a:t>
            </a:r>
          </a:p>
          <a:p>
            <a:r>
              <a:rPr lang="en-ZA" dirty="0"/>
              <a:t>Annual Conference and Lay Witness nights for 6 Conferences.</a:t>
            </a:r>
          </a:p>
          <a:p>
            <a:r>
              <a:rPr lang="en-ZA" dirty="0"/>
              <a:t>Electoral College Elections in 6 conferences</a:t>
            </a:r>
          </a:p>
          <a:p>
            <a:r>
              <a:rPr lang="en-ZA" dirty="0"/>
              <a:t>President’s Luncheon celebrating outstanding leadership</a:t>
            </a:r>
          </a:p>
        </p:txBody>
      </p:sp>
    </p:spTree>
    <p:extLst>
      <p:ext uri="{BB962C8B-B14F-4D97-AF65-F5344CB8AC3E}">
        <p14:creationId xmlns:p14="http://schemas.microsoft.com/office/powerpoint/2010/main" val="3304753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1078</TotalTime>
  <Words>424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Lucida Calligraphy</vt:lpstr>
      <vt:lpstr>Wingdings 3</vt:lpstr>
      <vt:lpstr>Ion Boardroom</vt:lpstr>
      <vt:lpstr>Sixth Episcopal District  6 Conferences, in state of Georgia South, Southwest, Georgia, Augusta, Macon and Atlanta  Alfreda Brooks  President</vt:lpstr>
      <vt:lpstr>MEMBERSHIP</vt:lpstr>
      <vt:lpstr>TRAINING</vt:lpstr>
      <vt:lpstr>TRAINING</vt:lpstr>
      <vt:lpstr>ACCOMPLISHMENTS</vt:lpstr>
      <vt:lpstr>CHALLENGES</vt:lpstr>
      <vt:lpstr>CHALLENGES – HOW CAN WE HELP</vt:lpstr>
      <vt:lpstr>UPCOMING EVENTS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EPISCOPAL PRESIDENTS’MEETING 11TH SEPTEMBER 2021</dc:title>
  <dc:creator>lesit</dc:creator>
  <cp:lastModifiedBy>Alfreda Brooks</cp:lastModifiedBy>
  <cp:revision>40</cp:revision>
  <dcterms:created xsi:type="dcterms:W3CDTF">2021-09-11T06:59:31Z</dcterms:created>
  <dcterms:modified xsi:type="dcterms:W3CDTF">2022-12-02T13:47:51Z</dcterms:modified>
</cp:coreProperties>
</file>