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1CD6-E111-4BC1-87DD-D3D1E5282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C6D1-D549-42D7-B421-416C81BF4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D6CF-9860-4D5F-A4B6-C09B1EF8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334F-3BCB-4011-9CEA-D3BDEE9B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E461-F8DB-4503-963B-481C0C7D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D186-26EB-45DA-85B1-8B545462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0E9F3-DA50-46A1-B1A1-7A764DA21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5D296-A2C6-4DCE-8998-2A7790F2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D56ED-8D2C-4828-870D-D72AEC4A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9053-126F-45F2-835B-DCC212A4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19A75-0385-4065-B649-2372CE333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762D9-95D7-4CFF-90AB-61E6EBC69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ABF7-A0A5-492F-82A2-1124D25F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7FD2-47C2-4B5E-8DDA-B5B730FC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6169-5BD4-4823-AC39-5D26C0EE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45AA-0E84-4EA5-A2BE-0B3AF2B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3F356-E82B-48EB-9DBC-0B9AECEB3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C6E09-C833-46D9-889A-F8DFFA01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1687E-1034-46CB-833B-9592B2D4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958B-9357-4B96-A3B7-CDABB221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78E1-8E51-4B2A-ACDD-DDD6D5C7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00FC-5272-464D-B1C3-FD3BF51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55ED-4FEC-4EAC-937F-00C34C68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40F36-BB75-4742-AE91-91AF3166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A586-5393-417F-9D97-70E94ED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C7A8-CBE4-422C-8139-ADEEBC02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DD33-0358-4183-BCBC-E61E19486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028D0-BB7C-4013-8EB9-5D4671A7A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ADE9C-E659-42F9-99A2-86DD88C6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FB6F7-35F8-4172-AE2F-B132C0BB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AC2B7-498B-4C98-B5FF-E0FDA8A5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D151E-6185-4425-97F5-6ED60119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CB2D3-3808-404C-9F29-1EDEE7B6A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62E72-0058-4782-8B5B-A60AFAA27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00AAA-B249-4CCA-B1BE-773884F6D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96FEE-FF23-4FEF-9443-B077DA242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67895-85C2-4F6D-BFF4-2598C0AC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366D75-3103-4D49-A4AB-4C3865CB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D4A07-101D-43CC-A829-E59FAEA1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1AFD-5C14-48A3-B095-CF0D70F3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1C60E-699C-45A9-B842-40A81F9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41D93-6D3D-4C2A-BC82-3362C34F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5798C-DE47-4070-B4D0-06156F30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FC616-784A-4154-91B1-588DE6A6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02D15-5B7D-4CD5-AAED-EC6A04A8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002-332D-4BB8-AAC6-FADB33FA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C03A-6DD7-4C73-BC31-C2803D03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4A01-9243-4918-9526-EBF3D4BA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32913-809D-4A7D-9DB2-2D0FD37E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820A-C07A-4758-8DE4-94D1C952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FFCB4-163A-4498-B43A-57E2CD49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7314F-1789-4A9B-A771-21F9443C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28E9-5E54-4A0A-8BB9-D3A40981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25C3F-0A86-4E72-91F2-086AF8366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A0A3-525B-4C26-BBCF-5E03E975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4F9A1-5348-4E96-8A66-5658FD4B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F2FA2-F5AF-45C3-81D7-E5DDC640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F0B09-DF68-4801-89B2-6778D14F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47CE-1A8D-4D74-A2DE-3B424195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DFA24-B331-4DCD-8FB8-429FA0E9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56F73-D389-4CA4-8AE3-0A4091DB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9156-8883-4D7C-BEF5-25567DD4C1D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E6C28-AF3E-4D00-B315-C43555F4B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7B9C-1CB8-4BF1-BF1B-B35AE2E3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0873-14AE-460D-B44A-E1AE5A1B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BA4D0-C293-4827-A2FE-FB73C700A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2110" y="89728"/>
            <a:ext cx="1393317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CONNECTIONAL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DF151-EC46-4F4F-88EB-AB929DBC8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71" y="1431660"/>
            <a:ext cx="11677880" cy="2148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 Committee Report </a:t>
            </a:r>
          </a:p>
          <a:p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15C3360-66F2-49BC-9002-5AA385B2B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8965" y="3429000"/>
            <a:ext cx="12192000" cy="3429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F04479B-0E06-414B-B09E-519FA59CD904}"/>
              </a:ext>
            </a:extLst>
          </p:cNvPr>
          <p:cNvSpPr txBox="1">
            <a:spLocks/>
          </p:cNvSpPr>
          <p:nvPr/>
        </p:nvSpPr>
        <p:spPr>
          <a:xfrm>
            <a:off x="1527298" y="3194892"/>
            <a:ext cx="11852149" cy="922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FALL CLO EXECUTIVE BOARD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 REPORT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December 9-10, 2022</a:t>
            </a:r>
          </a:p>
        </p:txBody>
      </p:sp>
    </p:spTree>
    <p:extLst>
      <p:ext uri="{BB962C8B-B14F-4D97-AF65-F5344CB8AC3E}">
        <p14:creationId xmlns:p14="http://schemas.microsoft.com/office/powerpoint/2010/main" val="14421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C5956-FBA9-4512-86FF-82546A7364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27C1-1B06-4553-BBF4-BF7461B9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506776"/>
            <a:ext cx="11177530" cy="15029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Legislation Committee reports</a:t>
            </a: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16 - Proposed Legislation, received </a:t>
            </a: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C6DC-3960-4506-AAE4-771F5E5DAFC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47430" y="2223756"/>
            <a:ext cx="1189714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31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C5956-FBA9-4512-86FF-82546A7364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27C1-1B06-4553-BBF4-BF7461B9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506776"/>
            <a:ext cx="11177530" cy="1762700"/>
          </a:xfrm>
        </p:spPr>
        <p:txBody>
          <a:bodyPr>
            <a:normAutofit fontScale="90000"/>
          </a:bodyPr>
          <a:lstStyle/>
          <a:p>
            <a:r>
              <a:rPr lang="en-US" sz="67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b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 Legislation Committee Timeline</a:t>
            </a:r>
            <a:b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C6DC-3960-4506-AAE4-771F5E5D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0" y="2269475"/>
            <a:ext cx="11897140" cy="4451551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December 1, 2022 		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Deadline to submit all legislation to the CLO Legislation Chair                        				prior to the December Executive Board meeting. </a:t>
            </a: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December – January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The Committee will vet the submitted proposed legislation.  				Recommended edits will be made &amp; discussed with the authors. </a:t>
            </a: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March - April 2023 	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Vetted and edited proposed legislation will be presented to the  				CLO during the CLO Spring Exec. Bd. Meeting. The Committee				will recommend the submission serve as the 1st Reading.</a:t>
            </a:r>
          </a:p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February – April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Begin series of zoom forums and/or webinars to promote healthy 				dialogue of “hot items” prior to the Biennial &amp; General 					Conference.  </a:t>
            </a:r>
          </a:p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June 2023	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Connectional Lay Organization BIENNIAL CONVENTION				Chicago, IL This will serve as our 2nd and 3rd Readings. </a:t>
            </a:r>
          </a:p>
          <a:p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11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901790-6BAD-4EC7-9F33-6ADA1C7B9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225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CONNECTIONAL LAY ORGANIZATION</vt:lpstr>
      <vt:lpstr>      Announcement   The Legislation Committee reports  16 - Proposed Legislation, received      </vt:lpstr>
      <vt:lpstr>Next Steps         CLO Legislation Committee Timeline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CONNECTIONAL LAY ORGANIZATION</dc:title>
  <dc:creator>dante.buckson@gmail.com</dc:creator>
  <cp:lastModifiedBy>Mark</cp:lastModifiedBy>
  <cp:revision>12</cp:revision>
  <dcterms:created xsi:type="dcterms:W3CDTF">2022-03-29T11:56:22Z</dcterms:created>
  <dcterms:modified xsi:type="dcterms:W3CDTF">2022-12-03T05:02:03Z</dcterms:modified>
</cp:coreProperties>
</file>